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D436890-5792-4A15-A8A7-6DC9F59A34E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E9620-78A2-4B71-BE12-2CF8BCBA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7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65A0A42-5712-4D32-A5C7-CFFA218B887D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6238B59-7E7F-4AF0-AA7F-6D48FE4493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Caracas, Venezuela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6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Caracas has beautiful mountains.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20207"/>
            <a:ext cx="5957888" cy="4462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5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Caracas, Venezuela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84" y="1676400"/>
            <a:ext cx="9198106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2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Nublado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veinteocho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dieciseis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V</a:t>
            </a:r>
            <a:r>
              <a:rPr lang="en-US" dirty="0" err="1" smtClean="0"/>
              <a:t>iernes</a:t>
            </a:r>
            <a:r>
              <a:rPr lang="en-US" dirty="0" smtClean="0"/>
              <a:t>, el once de </a:t>
            </a:r>
            <a:r>
              <a:rPr lang="en-US" dirty="0" err="1"/>
              <a:t>N</a:t>
            </a:r>
            <a:r>
              <a:rPr lang="en-US" dirty="0" err="1" smtClean="0"/>
              <a:t>oviembre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2819400" y="2383439"/>
            <a:ext cx="1981200" cy="132767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veinteocho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dieciseis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Sábado</a:t>
            </a:r>
            <a:r>
              <a:rPr lang="en-US" dirty="0" smtClean="0"/>
              <a:t>, el </a:t>
            </a:r>
            <a:r>
              <a:rPr lang="en-US" dirty="0" err="1" smtClean="0"/>
              <a:t>doce</a:t>
            </a:r>
            <a:r>
              <a:rPr lang="en-US" dirty="0" smtClean="0"/>
              <a:t> de </a:t>
            </a:r>
            <a:r>
              <a:rPr lang="en-US" dirty="0" err="1"/>
              <a:t>N</a:t>
            </a:r>
            <a:r>
              <a:rPr lang="en-US" dirty="0" err="1" smtClean="0"/>
              <a:t>oviembre</a:t>
            </a:r>
            <a:endParaRPr lang="en-US" dirty="0"/>
          </a:p>
        </p:txBody>
      </p:sp>
      <p:pic>
        <p:nvPicPr>
          <p:cNvPr id="2050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526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7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veintenueve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deicisiete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Domingo, el </a:t>
            </a:r>
            <a:r>
              <a:rPr lang="en-US" dirty="0" err="1" smtClean="0"/>
              <a:t>trece</a:t>
            </a:r>
            <a:r>
              <a:rPr lang="en-US" dirty="0" smtClean="0"/>
              <a:t> de </a:t>
            </a:r>
            <a:r>
              <a:rPr lang="en-US" dirty="0" err="1"/>
              <a:t>n</a:t>
            </a:r>
            <a:r>
              <a:rPr lang="en-US" dirty="0" err="1" smtClean="0"/>
              <a:t>oviembre</a:t>
            </a:r>
            <a:endParaRPr lang="en-US" dirty="0"/>
          </a:p>
        </p:txBody>
      </p:sp>
      <p:pic>
        <p:nvPicPr>
          <p:cNvPr id="7170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239" y="18288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7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veintesiete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diecisiete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Lunes</a:t>
            </a:r>
            <a:r>
              <a:rPr lang="en-US" dirty="0" smtClean="0"/>
              <a:t>, el </a:t>
            </a:r>
            <a:r>
              <a:rPr lang="en-US" dirty="0" err="1" smtClean="0"/>
              <a:t>catorce</a:t>
            </a:r>
            <a:r>
              <a:rPr lang="en-US" dirty="0" smtClean="0"/>
              <a:t> de </a:t>
            </a:r>
            <a:r>
              <a:rPr lang="en-US" dirty="0" err="1" smtClean="0"/>
              <a:t>noviembre</a:t>
            </a:r>
            <a:endParaRPr lang="en-US" dirty="0"/>
          </a:p>
        </p:txBody>
      </p:sp>
      <p:pic>
        <p:nvPicPr>
          <p:cNvPr id="6146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662" y="19050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47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veintesiete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diecisies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Martes</a:t>
            </a:r>
            <a:r>
              <a:rPr lang="en-US" dirty="0" smtClean="0"/>
              <a:t>, el quince de </a:t>
            </a:r>
            <a:r>
              <a:rPr lang="en-US" dirty="0" err="1" smtClean="0"/>
              <a:t>noviembre</a:t>
            </a:r>
            <a:endParaRPr lang="en-US" dirty="0"/>
          </a:p>
        </p:txBody>
      </p:sp>
      <p:pic>
        <p:nvPicPr>
          <p:cNvPr id="5122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662" y="19812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1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veinteocho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diecisies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Miércoles</a:t>
            </a:r>
            <a:r>
              <a:rPr lang="en-US" dirty="0" smtClean="0"/>
              <a:t>, el </a:t>
            </a:r>
            <a:r>
              <a:rPr lang="en-US" dirty="0" err="1" smtClean="0"/>
              <a:t>diecesies</a:t>
            </a:r>
            <a:r>
              <a:rPr lang="en-US" dirty="0" smtClean="0"/>
              <a:t> de </a:t>
            </a:r>
            <a:r>
              <a:rPr lang="en-US" dirty="0" err="1" smtClean="0"/>
              <a:t>noviembre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950" y="19050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6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Llueve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máxima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veinteocho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</a:t>
            </a:r>
            <a:r>
              <a:rPr lang="en-US" dirty="0" err="1" smtClean="0"/>
              <a:t>dieciseis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centígrados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J</a:t>
            </a:r>
            <a:r>
              <a:rPr lang="en-US" dirty="0" err="1" smtClean="0"/>
              <a:t>ueves</a:t>
            </a:r>
            <a:r>
              <a:rPr lang="en-US" dirty="0" smtClean="0"/>
              <a:t>, el </a:t>
            </a:r>
            <a:r>
              <a:rPr lang="en-US" dirty="0" err="1" smtClean="0"/>
              <a:t>diecisiete</a:t>
            </a:r>
            <a:r>
              <a:rPr lang="en-US" dirty="0" smtClean="0"/>
              <a:t> de </a:t>
            </a:r>
            <a:r>
              <a:rPr lang="en-US" dirty="0" err="1" smtClean="0"/>
              <a:t>noviembre</a:t>
            </a:r>
            <a:endParaRPr lang="en-US" dirty="0"/>
          </a:p>
        </p:txBody>
      </p:sp>
      <p:pic>
        <p:nvPicPr>
          <p:cNvPr id="3074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661" y="1981200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37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Caracas is Hilly.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38121"/>
            <a:ext cx="6324600" cy="400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2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</TotalTime>
  <Words>199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Caracas, Venezuela</vt:lpstr>
      <vt:lpstr>Viernes, el once de Noviembre </vt:lpstr>
      <vt:lpstr>Sábado, el doce de Noviembre</vt:lpstr>
      <vt:lpstr>Domingo, el trece de noviembre</vt:lpstr>
      <vt:lpstr>Lunes, el catorce de noviembre</vt:lpstr>
      <vt:lpstr>Martes, el quince de noviembre</vt:lpstr>
      <vt:lpstr>Miércoles, el diecesies de noviembre </vt:lpstr>
      <vt:lpstr>Jueves, el diecisiete de noviembre</vt:lpstr>
      <vt:lpstr>Caracas is Hilly.</vt:lpstr>
      <vt:lpstr>Caracas has beautiful mountains.</vt:lpstr>
      <vt:lpstr>Map of Caracas, Venezuela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Caracas, Venezuela</dc:title>
  <dc:creator>School District of Clear Lake</dc:creator>
  <cp:lastModifiedBy>School District of Clear Lake</cp:lastModifiedBy>
  <cp:revision>12</cp:revision>
  <cp:lastPrinted>2011-11-16T14:55:54Z</cp:lastPrinted>
  <dcterms:created xsi:type="dcterms:W3CDTF">2011-11-11T14:33:00Z</dcterms:created>
  <dcterms:modified xsi:type="dcterms:W3CDTF">2011-11-16T14:58:07Z</dcterms:modified>
</cp:coreProperties>
</file>